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78" r:id="rId3"/>
    <p:sldId id="279" r:id="rId4"/>
    <p:sldId id="280" r:id="rId5"/>
    <p:sldId id="28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4" r:id="rId22"/>
    <p:sldId id="274" r:id="rId23"/>
  </p:sldIdLst>
  <p:sldSz cx="10693400" cy="756126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CCCC"/>
    <a:srgbClr val="FF5050"/>
    <a:srgbClr val="0000FF"/>
    <a:srgbClr val="FF66FF"/>
    <a:srgbClr val="FF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91007" autoAdjust="0"/>
  </p:normalViewPr>
  <p:slideViewPr>
    <p:cSldViewPr>
      <p:cViewPr varScale="1">
        <p:scale>
          <a:sx n="93" d="100"/>
          <a:sy n="93" d="100"/>
        </p:scale>
        <p:origin x="-1914" y="-1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91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9CBFA82-E78F-4729-A8EC-7D2F529233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28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B2A261E-E388-4356-B09D-F1BFDEBDE69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4004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78C784E-C58C-46D0-83B1-4D87417B59FD}" type="slidenum">
              <a:rPr lang="en-US" altLang="ko-KR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6138788" y="0"/>
            <a:ext cx="4584669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20391"/>
            <a:ext cx="10693400" cy="2448272"/>
          </a:xfrm>
          <a:noFill/>
        </p:spPr>
        <p:txBody>
          <a:bodyPr/>
          <a:lstStyle>
            <a:lvl1pPr algn="r">
              <a:defRPr sz="6600" b="1"/>
            </a:lvl1pPr>
          </a:lstStyle>
          <a:p>
            <a:r>
              <a:rPr lang="ko-KR" altLang="en-US" dirty="0" smtClean="0"/>
              <a:t>마스터 제목 스타일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124" y="4572719"/>
            <a:ext cx="10369152" cy="1944216"/>
          </a:xfrm>
        </p:spPr>
        <p:txBody>
          <a:bodyPr/>
          <a:lstStyle>
            <a:lvl1pPr marL="0" indent="0" algn="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0F97B-FAAD-4163-97DF-3849EB6FFD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6" name="Picture 2" descr="P:\06.김현진\1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44624" y="485778"/>
            <a:ext cx="3027383" cy="272406"/>
          </a:xfrm>
          <a:prstGeom prst="rect">
            <a:avLst/>
          </a:prstGeom>
          <a:noFill/>
        </p:spPr>
      </p:pic>
      <p:pic>
        <p:nvPicPr>
          <p:cNvPr id="7" name="Picture 3" descr="P:\06.김현진\2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27651" y="900311"/>
            <a:ext cx="1650697" cy="348543"/>
          </a:xfrm>
          <a:prstGeom prst="rect">
            <a:avLst/>
          </a:prstGeom>
          <a:noFill/>
        </p:spPr>
      </p:pic>
      <p:cxnSp>
        <p:nvCxnSpPr>
          <p:cNvPr id="9" name="직선 연결선 8"/>
          <p:cNvCxnSpPr/>
          <p:nvPr userDrawn="1"/>
        </p:nvCxnSpPr>
        <p:spPr bwMode="auto">
          <a:xfrm>
            <a:off x="0" y="4212679"/>
            <a:ext cx="106934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1079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693400" cy="1188342"/>
          </a:xfrm>
          <a:solidFill>
            <a:srgbClr val="FF7C80"/>
          </a:solidFill>
          <a:ln w="57150"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3C3F6-C927-4E1C-9005-BDCF9360E25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1634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7C80"/>
          </a:solidFill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52702-A013-405D-B617-78153EA08D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00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AEF00-6574-4BAC-AA3F-358A5314CB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4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solidFill>
            <a:srgbClr val="FF7C80"/>
          </a:solidFill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83580-9768-488D-9AC3-6E7F942CB8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959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8A176-00B9-4054-9492-288B275C0FF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6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8148" y="4859338"/>
            <a:ext cx="9937104" cy="1501775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78148" y="3205163"/>
            <a:ext cx="9937104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5C0A1-0035-4274-B9EF-CDE7E1AA79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7574283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260" y="7263397"/>
            <a:ext cx="306140" cy="2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5F14910-257E-4E90-951C-739351D1A3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7164388"/>
            <a:ext cx="13144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77" r:id="rId3"/>
    <p:sldLayoutId id="2147483673" r:id="rId4"/>
    <p:sldLayoutId id="2147483674" r:id="rId5"/>
    <p:sldLayoutId id="2147483675" r:id="rId6"/>
    <p:sldLayoutId id="2147483678" r:id="rId7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df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5.pdf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 dirty="0" err="1" smtClean="0"/>
              <a:t>텍스쳐</a:t>
            </a:r>
            <a:r>
              <a:rPr lang="ko-KR" altLang="en-US" dirty="0" smtClean="0"/>
              <a:t> 아틀라스 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400" dirty="0" smtClean="0"/>
              <a:t>for 3dsMax 2015</a:t>
            </a:r>
            <a:endParaRPr lang="ko-KR" altLang="en-US" sz="44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95122" y="4572719"/>
            <a:ext cx="10136154" cy="1944216"/>
          </a:xfrm>
        </p:spPr>
        <p:txBody>
          <a:bodyPr/>
          <a:lstStyle/>
          <a:p>
            <a:pPr algn="r"/>
            <a:r>
              <a:rPr lang="ko-KR" altLang="en-US" dirty="0"/>
              <a:t>서진택</a:t>
            </a:r>
            <a:r>
              <a:rPr lang="en-US" altLang="ko-KR" dirty="0"/>
              <a:t>, </a:t>
            </a:r>
            <a:r>
              <a:rPr lang="en-US" altLang="ko-KR" dirty="0" smtClean="0"/>
              <a:t>jintaeks@dongseo.ac.kr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002060"/>
                </a:solidFill>
              </a:rPr>
              <a:t>동서대학교</a:t>
            </a:r>
            <a:r>
              <a:rPr lang="en-US" altLang="ko-KR" dirty="0">
                <a:solidFill>
                  <a:srgbClr val="002060"/>
                </a:solidFill>
              </a:rPr>
              <a:t>,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ko-KR" altLang="en-US" dirty="0" err="1">
                <a:solidFill>
                  <a:srgbClr val="002060"/>
                </a:solidFill>
              </a:rPr>
              <a:t>디지털콘텐츠학부</a:t>
            </a:r>
            <a:endParaRPr lang="en-US" altLang="ko-KR" dirty="0">
              <a:solidFill>
                <a:srgbClr val="002060"/>
              </a:solidFill>
            </a:endParaRPr>
          </a:p>
          <a:p>
            <a:pPr algn="r"/>
            <a:r>
              <a:rPr lang="en-US" altLang="ko-KR" dirty="0" smtClean="0"/>
              <a:t>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endParaRPr lang="en-US" altLang="ko-KR" dirty="0"/>
          </a:p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3C3F6-C927-4E1C-9005-BDCF9360E250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510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Texture Locator </a:t>
            </a:r>
            <a:r>
              <a:rPr lang="ko-KR" altLang="en-US" dirty="0"/>
              <a:t>제작</a:t>
            </a:r>
            <a:r>
              <a:rPr lang="en-US" altLang="ko-KR" dirty="0"/>
              <a:t>(C</a:t>
            </a:r>
            <a:r>
              <a:rPr lang="en-US" altLang="ko-KR" dirty="0" smtClean="0"/>
              <a:t>#)</a:t>
            </a:r>
            <a:endParaRPr lang="ko-KR" altLang="en-US" dirty="0"/>
          </a:p>
        </p:txBody>
      </p:sp>
      <p:sp>
        <p:nvSpPr>
          <p:cNvPr id="17411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FreeImage </a:t>
            </a:r>
            <a:r>
              <a:rPr lang="ko-KR" altLang="en-US" smtClean="0"/>
              <a:t>라이브러리를 사용하여 </a:t>
            </a:r>
            <a:r>
              <a:rPr lang="en-US" altLang="ko-KR" smtClean="0"/>
              <a:t>C#</a:t>
            </a:r>
            <a:r>
              <a:rPr lang="ko-KR" altLang="en-US" smtClean="0"/>
              <a:t>으로 제작하였습니다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E8D8DB-0613-4E64-8D22-61DFF003E53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2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Texture Locator(C#)</a:t>
            </a:r>
            <a:endParaRPr lang="ko-KR" altLang="en-US" smtClean="0"/>
          </a:p>
        </p:txBody>
      </p:sp>
      <p:sp>
        <p:nvSpPr>
          <p:cNvPr id="18435" name="내용 개체 틀 5"/>
          <p:cNvSpPr>
            <a:spLocks noGrp="1"/>
          </p:cNvSpPr>
          <p:nvPr>
            <p:ph idx="1"/>
          </p:nvPr>
        </p:nvSpPr>
        <p:spPr>
          <a:xfrm>
            <a:off x="7650163" y="1044575"/>
            <a:ext cx="2736850" cy="5976938"/>
          </a:xfrm>
        </p:spPr>
        <p:txBody>
          <a:bodyPr/>
          <a:lstStyle/>
          <a:p>
            <a:r>
              <a:rPr lang="ko-KR" altLang="en-US" sz="2400" dirty="0" err="1" smtClean="0"/>
              <a:t>텍스쳐</a:t>
            </a:r>
            <a:r>
              <a:rPr lang="ko-KR" altLang="en-US" sz="2400" dirty="0" smtClean="0"/>
              <a:t> 배치 정보를 편집하고 </a:t>
            </a:r>
            <a:r>
              <a:rPr lang="en-US" altLang="ko-KR" sz="2400" dirty="0" err="1" smtClean="0"/>
              <a:t>MaxScript</a:t>
            </a:r>
            <a:r>
              <a:rPr lang="ko-KR" altLang="en-US" sz="2400" dirty="0" smtClean="0"/>
              <a:t>로 결과를 전달합니다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  <a:p>
            <a:pPr lvl="1"/>
            <a:r>
              <a:rPr lang="en-US" altLang="ko-KR" sz="1600" dirty="0" err="1" smtClean="0"/>
              <a:t>MaxScript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Ui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구현할 수 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하지만 구현 비용이 높아서 </a:t>
            </a:r>
            <a:r>
              <a:rPr lang="en-US" altLang="ko-KR" sz="1600" dirty="0" smtClean="0"/>
              <a:t>C#</a:t>
            </a:r>
            <a:r>
              <a:rPr lang="ko-KR" altLang="en-US" sz="1600" dirty="0" smtClean="0"/>
              <a:t>으로 구현하고 </a:t>
            </a:r>
            <a:r>
              <a:rPr lang="en-US" altLang="ko-KR" sz="1600" dirty="0" smtClean="0"/>
              <a:t>Clipboard</a:t>
            </a:r>
            <a:r>
              <a:rPr lang="ko-KR" altLang="en-US" sz="1600" dirty="0" smtClean="0"/>
              <a:t>를 이용하여 통신하기로 했습니다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D68D1A2-CCDD-46DF-BA9B-9F1990B79467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844" y="1116335"/>
            <a:ext cx="8117519" cy="494050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97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Tip. Panel</a:t>
            </a:r>
            <a:r>
              <a:rPr lang="ko-KR" altLang="en-US" smtClean="0"/>
              <a:t>에 </a:t>
            </a:r>
            <a:r>
              <a:rPr lang="en-US" altLang="ko-KR" smtClean="0"/>
              <a:t>DoubleBuffered </a:t>
            </a:r>
            <a:r>
              <a:rPr lang="ko-KR" altLang="en-US" smtClean="0"/>
              <a:t>속성 부여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06389" y="1044575"/>
            <a:ext cx="3282950" cy="5976938"/>
          </a:xfrm>
        </p:spPr>
        <p:txBody>
          <a:bodyPr/>
          <a:lstStyle/>
          <a:p>
            <a:r>
              <a:rPr lang="en-US" altLang="ko-KR" sz="2200" dirty="0" smtClean="0"/>
              <a:t>Panel</a:t>
            </a:r>
            <a:r>
              <a:rPr lang="ko-KR" altLang="en-US" sz="2200" dirty="0" smtClean="0"/>
              <a:t>의 </a:t>
            </a:r>
            <a:r>
              <a:rPr lang="ko-KR" altLang="en-US" sz="2200" dirty="0" err="1" smtClean="0"/>
              <a:t>플리커링</a:t>
            </a:r>
            <a:r>
              <a:rPr lang="en-US" altLang="ko-KR" sz="2200" dirty="0" smtClean="0"/>
              <a:t>flickering</a:t>
            </a:r>
            <a:r>
              <a:rPr lang="ko-KR" altLang="en-US" sz="2200" dirty="0" smtClean="0"/>
              <a:t>을 없애기 위해서 </a:t>
            </a:r>
            <a:r>
              <a:rPr lang="en-US" altLang="ko-KR" sz="2200" dirty="0" err="1" smtClean="0"/>
              <a:t>DoubleBuffered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속성을 </a:t>
            </a:r>
            <a:r>
              <a:rPr lang="en-US" altLang="ko-KR" sz="2200" dirty="0" smtClean="0"/>
              <a:t>true</a:t>
            </a:r>
            <a:r>
              <a:rPr lang="ko-KR" altLang="en-US" sz="2200" dirty="0" smtClean="0"/>
              <a:t>로 줄 수 있습니다</a:t>
            </a:r>
            <a:r>
              <a:rPr lang="en-US" altLang="ko-KR" sz="2200" dirty="0" smtClean="0"/>
              <a:t>.</a:t>
            </a:r>
          </a:p>
          <a:p>
            <a:r>
              <a:rPr lang="en-US" altLang="ko-KR" sz="2200" dirty="0" smtClean="0"/>
              <a:t>Visual Studio 2010</a:t>
            </a:r>
            <a:r>
              <a:rPr lang="ko-KR" altLang="en-US" sz="2200" dirty="0" smtClean="0"/>
              <a:t>의 </a:t>
            </a:r>
            <a:r>
              <a:rPr lang="ko-KR" altLang="en-US" sz="2200" dirty="0" smtClean="0">
                <a:solidFill>
                  <a:srgbClr val="C00000"/>
                </a:solidFill>
              </a:rPr>
              <a:t>자동화 도구가 관리하는 소스를 편집</a:t>
            </a:r>
            <a:r>
              <a:rPr lang="ko-KR" altLang="en-US" sz="2200" dirty="0" smtClean="0"/>
              <a:t>하면 빌트인 </a:t>
            </a:r>
            <a:r>
              <a:rPr lang="en-US" altLang="ko-KR" sz="2200" dirty="0" smtClean="0"/>
              <a:t>Form Editor</a:t>
            </a:r>
            <a:r>
              <a:rPr lang="ko-KR" altLang="en-US" sz="2200" dirty="0" smtClean="0"/>
              <a:t>가 </a:t>
            </a:r>
            <a:r>
              <a:rPr lang="ko-KR" altLang="en-US" sz="2200" dirty="0" smtClean="0">
                <a:solidFill>
                  <a:srgbClr val="C00000"/>
                </a:solidFill>
              </a:rPr>
              <a:t>동작하지 않습니다</a:t>
            </a:r>
            <a:r>
              <a:rPr lang="en-US" altLang="ko-KR" sz="2200" dirty="0" smtClean="0"/>
              <a:t>.</a:t>
            </a:r>
          </a:p>
          <a:p>
            <a:r>
              <a:rPr lang="en-US" altLang="ko-KR" sz="2200" dirty="0" smtClean="0"/>
              <a:t>namespace</a:t>
            </a:r>
            <a:r>
              <a:rPr lang="ko-KR" altLang="en-US" sz="2200" dirty="0" smtClean="0"/>
              <a:t>가 같은 별도의 </a:t>
            </a:r>
            <a:r>
              <a:rPr lang="en-US" altLang="ko-KR" sz="2200" dirty="0" smtClean="0"/>
              <a:t>.</a:t>
            </a:r>
            <a:r>
              <a:rPr lang="en-US" altLang="ko-KR" sz="2200" dirty="0" err="1" smtClean="0"/>
              <a:t>cs</a:t>
            </a:r>
            <a:r>
              <a:rPr lang="ko-KR" altLang="en-US" sz="2200" dirty="0" smtClean="0"/>
              <a:t>파일에 코드를 작성합니다</a:t>
            </a:r>
            <a:r>
              <a:rPr lang="en-US" altLang="ko-KR" sz="2200" dirty="0" smtClean="0"/>
              <a:t>.</a:t>
            </a:r>
          </a:p>
          <a:p>
            <a:endParaRPr lang="ko-KR" altLang="en-US" sz="2200" dirty="0" smtClean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81EAB2-6787-47AF-9469-0187F73514C5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69" y="1332359"/>
            <a:ext cx="6353175" cy="4743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54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면 정리 </a:t>
            </a:r>
            <a:r>
              <a:rPr lang="en-US" altLang="ko-KR" dirty="0"/>
              <a:t>3dsMax Plugin </a:t>
            </a:r>
            <a:r>
              <a:rPr lang="ko-KR" altLang="en-US" dirty="0"/>
              <a:t>제작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68796BA-7631-4358-A1CD-338379CF866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86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Plane</a:t>
            </a:r>
            <a:r>
              <a:rPr lang="ko-KR" altLang="en-US" smtClean="0"/>
              <a:t>으로 </a:t>
            </a:r>
            <a:r>
              <a:rPr lang="en-US" altLang="ko-KR" smtClean="0"/>
              <a:t>Uv face</a:t>
            </a:r>
            <a:r>
              <a:rPr lang="ko-KR" altLang="en-US" smtClean="0"/>
              <a:t>를 나누는 경우 실패 </a:t>
            </a:r>
            <a:r>
              <a:rPr lang="en-US" altLang="ko-KR" smtClean="0"/>
              <a:t>case</a:t>
            </a:r>
            <a:r>
              <a:rPr lang="ko-KR" altLang="en-US" smtClean="0"/>
              <a:t>들</a:t>
            </a:r>
          </a:p>
        </p:txBody>
      </p:sp>
      <p:sp>
        <p:nvSpPr>
          <p:cNvPr id="21507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uv</a:t>
            </a:r>
            <a:r>
              <a:rPr lang="ko-KR" altLang="en-US" smtClean="0"/>
              <a:t> </a:t>
            </a:r>
            <a:r>
              <a:rPr lang="en-US" altLang="ko-KR" smtClean="0"/>
              <a:t>vertex</a:t>
            </a:r>
            <a:r>
              <a:rPr lang="ko-KR" altLang="en-US" smtClean="0"/>
              <a:t>가 모두 한 점에 모여 있는 경우</a:t>
            </a:r>
            <a:endParaRPr lang="en-US" altLang="ko-KR" smtClean="0"/>
          </a:p>
          <a:p>
            <a:r>
              <a:rPr lang="ko-KR" altLang="en-US" smtClean="0"/>
              <a:t>지정되지 않은 </a:t>
            </a:r>
            <a:r>
              <a:rPr lang="en-US" altLang="ko-KR" smtClean="0"/>
              <a:t>uv</a:t>
            </a:r>
            <a:r>
              <a:rPr lang="ko-KR" altLang="en-US" smtClean="0"/>
              <a:t>값이 너무 커서 너무 많은 면으로 나뉘는 경우</a:t>
            </a:r>
            <a:endParaRPr lang="en-US" altLang="ko-KR" smtClean="0"/>
          </a:p>
          <a:p>
            <a:r>
              <a:rPr lang="ko-KR" altLang="en-US" smtClean="0"/>
              <a:t>한 </a:t>
            </a:r>
            <a:r>
              <a:rPr lang="en-US" altLang="ko-KR" smtClean="0"/>
              <a:t>polygon</a:t>
            </a:r>
            <a:r>
              <a:rPr lang="ko-KR" altLang="en-US" smtClean="0"/>
              <a:t>을 구성하는 면이 뒤집어져서 정의되는 경우</a:t>
            </a:r>
            <a:endParaRPr lang="en-US" altLang="ko-KR" smtClean="0"/>
          </a:p>
          <a:p>
            <a:r>
              <a:rPr lang="ko-KR" altLang="en-US" smtClean="0"/>
              <a:t>서로 다른 </a:t>
            </a:r>
            <a:r>
              <a:rPr lang="en-US" altLang="ko-KR" smtClean="0"/>
              <a:t>Geometry face</a:t>
            </a:r>
            <a:r>
              <a:rPr lang="ko-KR" altLang="en-US" smtClean="0"/>
              <a:t>가 하나의 </a:t>
            </a:r>
            <a:r>
              <a:rPr lang="en-US" altLang="ko-KR" smtClean="0"/>
              <a:t>Uv face</a:t>
            </a:r>
            <a:r>
              <a:rPr lang="ko-KR" altLang="en-US" smtClean="0"/>
              <a:t>를 공유하는 경우</a:t>
            </a:r>
            <a:endParaRPr lang="en-US" altLang="ko-KR" smtClean="0"/>
          </a:p>
          <a:p>
            <a:r>
              <a:rPr lang="en-US" altLang="ko-KR" smtClean="0"/>
              <a:t>Geometry face</a:t>
            </a:r>
            <a:r>
              <a:rPr lang="ko-KR" altLang="en-US" smtClean="0"/>
              <a:t>와 </a:t>
            </a:r>
            <a:r>
              <a:rPr lang="en-US" altLang="ko-KR" smtClean="0"/>
              <a:t>Uv face</a:t>
            </a:r>
            <a:r>
              <a:rPr lang="ko-KR" altLang="en-US" smtClean="0"/>
              <a:t>의 개수가 일치하지 않는 경우</a:t>
            </a:r>
            <a:endParaRPr lang="en-US" altLang="ko-KR" smtClean="0"/>
          </a:p>
          <a:p>
            <a:pPr lvl="1"/>
            <a:r>
              <a:rPr lang="en-US" altLang="ko-KR" smtClean="0"/>
              <a:t>Uv face</a:t>
            </a:r>
            <a:r>
              <a:rPr lang="ko-KR" altLang="en-US" smtClean="0"/>
              <a:t>를 공유하는 경우</a:t>
            </a:r>
            <a:endParaRPr lang="en-US" altLang="ko-KR" smtClean="0"/>
          </a:p>
          <a:p>
            <a:r>
              <a:rPr lang="ko-KR" altLang="en-US" smtClean="0"/>
              <a:t>머티리얼</a:t>
            </a:r>
            <a:r>
              <a:rPr lang="en-US" altLang="ko-KR" smtClean="0"/>
              <a:t>material Id</a:t>
            </a:r>
            <a:r>
              <a:rPr lang="ko-KR" altLang="en-US" smtClean="0"/>
              <a:t>에 해당하는 </a:t>
            </a:r>
            <a:r>
              <a:rPr lang="en-US" altLang="ko-KR" smtClean="0"/>
              <a:t>material</a:t>
            </a:r>
            <a:r>
              <a:rPr lang="ko-KR" altLang="en-US" smtClean="0"/>
              <a:t>이 존재하지 않는 경우</a:t>
            </a:r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97CEE97-A659-47E9-B108-D536FD489523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5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Invalid Face Breaker</a:t>
            </a:r>
            <a:endParaRPr lang="ko-KR" altLang="en-US" smtClean="0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306389" y="1044575"/>
            <a:ext cx="4248150" cy="5976938"/>
          </a:xfrm>
        </p:spPr>
        <p:txBody>
          <a:bodyPr/>
          <a:lstStyle/>
          <a:p>
            <a:r>
              <a:rPr lang="en-US" altLang="ko-KR" sz="2200" dirty="0" smtClean="0"/>
              <a:t>(1) </a:t>
            </a:r>
            <a:r>
              <a:rPr lang="ko-KR" altLang="en-US" sz="2200" dirty="0" err="1" smtClean="0"/>
              <a:t>툴바에서</a:t>
            </a:r>
            <a:r>
              <a:rPr lang="ko-KR" altLang="en-US" sz="2200" dirty="0" smtClean="0"/>
              <a:t> 아이콘을 </a:t>
            </a:r>
            <a:r>
              <a:rPr lang="ko-KR" altLang="en-US" sz="2200" dirty="0" smtClean="0"/>
              <a:t>선택합니다</a:t>
            </a:r>
            <a:r>
              <a:rPr lang="en-US" altLang="ko-KR" sz="2200" dirty="0" smtClean="0"/>
              <a:t>.</a:t>
            </a:r>
            <a:endParaRPr lang="en-US" altLang="ko-KR" sz="2200" dirty="0" smtClean="0"/>
          </a:p>
          <a:p>
            <a:r>
              <a:rPr lang="en-US" altLang="ko-KR" sz="2200" dirty="0" smtClean="0"/>
              <a:t>(2) </a:t>
            </a:r>
            <a:r>
              <a:rPr lang="ko-KR" altLang="en-US" sz="2200" dirty="0" smtClean="0"/>
              <a:t>해당 </a:t>
            </a:r>
            <a:r>
              <a:rPr lang="ko-KR" altLang="en-US" sz="2200" dirty="0" smtClean="0"/>
              <a:t>툴 기능을 실행합니다</a:t>
            </a:r>
            <a:r>
              <a:rPr lang="en-US" altLang="ko-KR" sz="2200" dirty="0" smtClean="0"/>
              <a:t>.</a:t>
            </a:r>
            <a:endParaRPr lang="ko-KR" altLang="en-US" sz="2200" dirty="0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0531BE-D739-49EB-9F8B-62F2490F816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40705" y="-251301"/>
            <a:ext cx="4506595" cy="8063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65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Ex) Break Mismatching Poly, Uvw Faces</a:t>
            </a:r>
            <a:endParaRPr lang="ko-KR" altLang="en-US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5E492B-32B4-4713-8AE9-77E93FD77752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74775"/>
            <a:ext cx="7000875" cy="4810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56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C27C26-E2EB-4011-8471-D8D6B806B9C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74775"/>
            <a:ext cx="7000875" cy="4810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71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후기 및 결과</a:t>
            </a:r>
            <a:endParaRPr lang="ko-KR" altLang="en-US" dirty="0"/>
          </a:p>
        </p:txBody>
      </p:sp>
      <p:sp>
        <p:nvSpPr>
          <p:cNvPr id="2560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087F70-BEF4-42C9-AE54-787BA77D676E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83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padding</a:t>
            </a:r>
            <a:r>
              <a:rPr lang="ko-KR" altLang="ko-KR" sz="2800" dirty="0" smtClean="0"/>
              <a:t>을 </a:t>
            </a:r>
            <a:r>
              <a:rPr lang="ko-KR" altLang="ko-KR" sz="2800" dirty="0" err="1" smtClean="0"/>
              <a:t>작은값으로</a:t>
            </a:r>
            <a:r>
              <a:rPr lang="ko-KR" altLang="ko-KR" sz="2800" dirty="0" smtClean="0"/>
              <a:t> 준 경우</a:t>
            </a:r>
            <a:r>
              <a:rPr lang="en-US" altLang="ko-KR" sz="2800" dirty="0" smtClean="0"/>
              <a:t>, </a:t>
            </a:r>
            <a:r>
              <a:rPr lang="ko-KR" altLang="ko-KR" sz="2800" dirty="0" smtClean="0"/>
              <a:t>이미지가 위쪽으로 약간씩 </a:t>
            </a:r>
            <a:r>
              <a:rPr lang="en-US" altLang="ko-KR" sz="2800" dirty="0" smtClean="0"/>
              <a:t>shifting</a:t>
            </a:r>
            <a:r>
              <a:rPr lang="ko-KR" altLang="ko-KR" sz="2800" dirty="0" smtClean="0"/>
              <a:t>되는 문제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3dsMax </a:t>
            </a:r>
            <a:r>
              <a:rPr lang="en-US" altLang="ko-KR" sz="1800" dirty="0"/>
              <a:t>Script</a:t>
            </a:r>
            <a:r>
              <a:rPr lang="ko-KR" altLang="ko-KR" sz="1800" dirty="0"/>
              <a:t>의 수치 에러인 것으로 판단되며</a:t>
            </a:r>
            <a:r>
              <a:rPr lang="en-US" altLang="ko-KR" sz="1800" dirty="0"/>
              <a:t>, </a:t>
            </a:r>
            <a:r>
              <a:rPr lang="ko-KR" altLang="ko-KR" sz="1800" dirty="0"/>
              <a:t>우회하는 방법으로 해결하였습니다</a:t>
            </a:r>
            <a:r>
              <a:rPr lang="en-US" altLang="ko-KR" sz="1800" dirty="0"/>
              <a:t>.</a:t>
            </a:r>
            <a:endParaRPr lang="ko-KR" altLang="ko-KR" sz="1800" dirty="0"/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-- move </a:t>
            </a:r>
            <a:r>
              <a:rPr lang="en-US" altLang="ko-KR" sz="1800" dirty="0" err="1">
                <a:solidFill>
                  <a:srgbClr val="00B050"/>
                </a:solidFill>
              </a:rPr>
              <a:t>uvs</a:t>
            </a:r>
            <a:r>
              <a:rPr lang="en-US" altLang="ko-KR" sz="1800" dirty="0">
                <a:solidFill>
                  <a:srgbClr val="00B050"/>
                </a:solidFill>
              </a:rPr>
              <a:t>    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b="1" dirty="0"/>
              <a:t>local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move_x</a:t>
            </a:r>
            <a:r>
              <a:rPr lang="en-US" altLang="ko-KR" sz="1800" dirty="0"/>
              <a:t> = ((</a:t>
            </a:r>
            <a:r>
              <a:rPr lang="en-US" altLang="ko-KR" sz="1800" dirty="0" err="1"/>
              <a:t>m_bitmaps</a:t>
            </a:r>
            <a:r>
              <a:rPr lang="en-US" altLang="ko-KR" sz="1800" dirty="0"/>
              <a:t>[</a:t>
            </a:r>
            <a:r>
              <a:rPr lang="en-US" altLang="ko-KR" sz="1800" dirty="0" err="1"/>
              <a:t>bmp_id</a:t>
            </a:r>
            <a:r>
              <a:rPr lang="en-US" altLang="ko-KR" sz="1800" dirty="0"/>
              <a:t>].x + </a:t>
            </a:r>
            <a:r>
              <a:rPr lang="en-US" altLang="ko-KR" sz="1800" dirty="0" err="1"/>
              <a:t>uvMoveWidth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tp</a:t>
            </a:r>
            <a:r>
              <a:rPr lang="en-US" altLang="ko-KR" sz="1800" dirty="0"/>
              <a:t>)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 / (</a:t>
            </a:r>
            <a:r>
              <a:rPr lang="en-US" altLang="ko-KR" sz="1800" dirty="0" err="1"/>
              <a:t>size_of_texatlas_x</a:t>
            </a:r>
            <a:r>
              <a:rPr lang="en-US" altLang="ko-KR" sz="1800" dirty="0"/>
              <a:t>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</a:t>
            </a:r>
            <a:endParaRPr lang="ko-KR" altLang="ko-KR" sz="1800" dirty="0"/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/** fixed critical bug.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@note   don't use like below.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        maybe numerical rounding error.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    @date   </a:t>
            </a:r>
            <a:r>
              <a:rPr lang="en-US" altLang="ko-KR" sz="1800" dirty="0" err="1">
                <a:solidFill>
                  <a:srgbClr val="00B050"/>
                </a:solidFill>
              </a:rPr>
              <a:t>jintaeks</a:t>
            </a:r>
            <a:r>
              <a:rPr lang="en-US" altLang="ko-KR" sz="1800" dirty="0">
                <a:solidFill>
                  <a:srgbClr val="00B050"/>
                </a:solidFill>
              </a:rPr>
              <a:t> on ¿ÀÈÄ 10:19 2013-11-29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local </a:t>
            </a:r>
            <a:r>
              <a:rPr lang="en-US" altLang="ko-KR" sz="1800" dirty="0" err="1">
                <a:solidFill>
                  <a:srgbClr val="00B050"/>
                </a:solidFill>
              </a:rPr>
              <a:t>move_y</a:t>
            </a:r>
            <a:r>
              <a:rPr lang="en-US" altLang="ko-KR" sz="1800" dirty="0">
                <a:solidFill>
                  <a:srgbClr val="00B050"/>
                </a:solidFill>
              </a:rPr>
              <a:t> = </a:t>
            </a:r>
            <a:r>
              <a:rPr lang="en-US" altLang="ko-KR" sz="1800" b="1" dirty="0">
                <a:solidFill>
                  <a:srgbClr val="FF0000"/>
                </a:solidFill>
              </a:rPr>
              <a:t>1.0 - </a:t>
            </a:r>
            <a:r>
              <a:rPr lang="en-US" altLang="ko-KR" sz="1800" dirty="0">
                <a:solidFill>
                  <a:srgbClr val="00B050"/>
                </a:solidFill>
              </a:rPr>
              <a:t>((</a:t>
            </a:r>
            <a:r>
              <a:rPr lang="en-US" altLang="ko-KR" sz="1800" dirty="0" err="1">
                <a:solidFill>
                  <a:srgbClr val="00B050"/>
                </a:solidFill>
              </a:rPr>
              <a:t>m_bitmaps</a:t>
            </a:r>
            <a:r>
              <a:rPr lang="en-US" altLang="ko-KR" sz="1800" dirty="0">
                <a:solidFill>
                  <a:srgbClr val="00B050"/>
                </a:solidFill>
              </a:rPr>
              <a:t>[</a:t>
            </a:r>
            <a:r>
              <a:rPr lang="en-US" altLang="ko-KR" sz="1800" dirty="0" err="1">
                <a:solidFill>
                  <a:srgbClr val="00B050"/>
                </a:solidFill>
              </a:rPr>
              <a:t>bmp_id</a:t>
            </a:r>
            <a:r>
              <a:rPr lang="en-US" altLang="ko-KR" sz="1800" dirty="0">
                <a:solidFill>
                  <a:srgbClr val="00B050"/>
                </a:solidFill>
              </a:rPr>
              <a:t>].y + </a:t>
            </a:r>
            <a:r>
              <a:rPr lang="en-US" altLang="ko-KR" sz="1800" dirty="0" err="1">
                <a:solidFill>
                  <a:srgbClr val="00B050"/>
                </a:solidFill>
              </a:rPr>
              <a:t>uvMoveHeight</a:t>
            </a:r>
            <a:r>
              <a:rPr lang="en-US" altLang="ko-KR" sz="1800" dirty="0">
                <a:solidFill>
                  <a:srgbClr val="00B050"/>
                </a:solidFill>
              </a:rPr>
              <a:t> + </a:t>
            </a:r>
            <a:r>
              <a:rPr lang="en-US" altLang="ko-KR" sz="1800" dirty="0" err="1">
                <a:solidFill>
                  <a:srgbClr val="00B050"/>
                </a:solidFill>
              </a:rPr>
              <a:t>tp</a:t>
            </a:r>
            <a:r>
              <a:rPr lang="en-US" altLang="ko-KR" sz="1800" dirty="0">
                <a:solidFill>
                  <a:srgbClr val="00B050"/>
                </a:solidFill>
              </a:rPr>
              <a:t>) as float) / (</a:t>
            </a:r>
            <a:r>
              <a:rPr lang="en-US" altLang="ko-KR" sz="1800" dirty="0" err="1">
                <a:solidFill>
                  <a:srgbClr val="00B050"/>
                </a:solidFill>
              </a:rPr>
              <a:t>size_of_texatlas_y</a:t>
            </a:r>
            <a:r>
              <a:rPr lang="en-US" altLang="ko-KR" sz="1800" dirty="0">
                <a:solidFill>
                  <a:srgbClr val="00B050"/>
                </a:solidFill>
              </a:rPr>
              <a:t> as float)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 err="1">
                <a:solidFill>
                  <a:srgbClr val="00B050"/>
                </a:solidFill>
              </a:rPr>
              <a:t>uvwmod.moveSelected</a:t>
            </a:r>
            <a:r>
              <a:rPr lang="en-US" altLang="ko-KR" sz="1800" dirty="0">
                <a:solidFill>
                  <a:srgbClr val="00B050"/>
                </a:solidFill>
              </a:rPr>
              <a:t> [</a:t>
            </a:r>
            <a:r>
              <a:rPr lang="en-US" altLang="ko-KR" sz="1800" dirty="0" err="1">
                <a:solidFill>
                  <a:srgbClr val="00B050"/>
                </a:solidFill>
              </a:rPr>
              <a:t>move_x</a:t>
            </a:r>
            <a:r>
              <a:rPr lang="en-US" altLang="ko-KR" sz="1800" dirty="0">
                <a:solidFill>
                  <a:srgbClr val="00B050"/>
                </a:solidFill>
              </a:rPr>
              <a:t>, </a:t>
            </a:r>
            <a:r>
              <a:rPr lang="en-US" altLang="ko-KR" sz="1800" dirty="0" err="1">
                <a:solidFill>
                  <a:srgbClr val="00B050"/>
                </a:solidFill>
              </a:rPr>
              <a:t>move_y</a:t>
            </a:r>
            <a:r>
              <a:rPr lang="en-US" altLang="ko-KR" sz="1800" dirty="0">
                <a:solidFill>
                  <a:srgbClr val="00B050"/>
                </a:solidFill>
              </a:rPr>
              <a:t>, 0.0]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00B050"/>
                </a:solidFill>
              </a:rPr>
              <a:t>*/</a:t>
            </a:r>
            <a:endParaRPr lang="ko-KR" altLang="ko-KR" sz="1800" dirty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b="1" dirty="0"/>
              <a:t>local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move_y</a:t>
            </a:r>
            <a:r>
              <a:rPr lang="en-US" altLang="ko-KR" sz="1800" dirty="0"/>
              <a:t> = ((</a:t>
            </a:r>
            <a:r>
              <a:rPr lang="en-US" altLang="ko-KR" sz="1800" dirty="0" err="1"/>
              <a:t>m_bitmaps</a:t>
            </a:r>
            <a:r>
              <a:rPr lang="en-US" altLang="ko-KR" sz="1800" dirty="0"/>
              <a:t>[</a:t>
            </a:r>
            <a:r>
              <a:rPr lang="en-US" altLang="ko-KR" sz="1800" dirty="0" err="1"/>
              <a:t>bmp_id</a:t>
            </a:r>
            <a:r>
              <a:rPr lang="en-US" altLang="ko-KR" sz="1800" dirty="0"/>
              <a:t>].y + </a:t>
            </a:r>
            <a:r>
              <a:rPr lang="en-US" altLang="ko-KR" sz="1800" dirty="0" err="1"/>
              <a:t>uvMoveHeight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tp</a:t>
            </a:r>
            <a:r>
              <a:rPr lang="en-US" altLang="ko-KR" sz="1800" dirty="0"/>
              <a:t>)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 / (</a:t>
            </a:r>
            <a:r>
              <a:rPr lang="en-US" altLang="ko-KR" sz="1800" dirty="0" err="1"/>
              <a:t>size_of_texatlas_y</a:t>
            </a:r>
            <a:r>
              <a:rPr lang="en-US" altLang="ko-KR" sz="1800" dirty="0"/>
              <a:t> </a:t>
            </a:r>
            <a:r>
              <a:rPr lang="en-US" altLang="ko-KR" sz="1800" b="1" dirty="0"/>
              <a:t>as</a:t>
            </a:r>
            <a:r>
              <a:rPr lang="en-US" altLang="ko-KR" sz="1800" dirty="0"/>
              <a:t> float)</a:t>
            </a:r>
            <a:endParaRPr lang="ko-KR" altLang="ko-KR" sz="1800" dirty="0"/>
          </a:p>
          <a:p>
            <a:pPr marL="0" indent="0" latinLnBrk="0">
              <a:buFont typeface="Wingdings" pitchFamily="2" charset="2"/>
              <a:buNone/>
              <a:defRPr/>
            </a:pPr>
            <a:r>
              <a:rPr lang="en-US" altLang="ko-KR" sz="1800" dirty="0" err="1"/>
              <a:t>uvwmod.moveSelected</a:t>
            </a:r>
            <a:r>
              <a:rPr lang="en-US" altLang="ko-KR" sz="1800" dirty="0"/>
              <a:t> [</a:t>
            </a:r>
            <a:r>
              <a:rPr lang="en-US" altLang="ko-KR" sz="1800" dirty="0" err="1"/>
              <a:t>move_x</a:t>
            </a:r>
            <a:r>
              <a:rPr lang="en-US" altLang="ko-KR" sz="1800" dirty="0"/>
              <a:t>, </a:t>
            </a:r>
            <a:r>
              <a:rPr lang="en-US" altLang="ko-KR" sz="1800" b="1" dirty="0">
                <a:solidFill>
                  <a:srgbClr val="FF0000"/>
                </a:solidFill>
              </a:rPr>
              <a:t>1.0 - </a:t>
            </a:r>
            <a:r>
              <a:rPr lang="en-US" altLang="ko-KR" sz="1800" dirty="0" err="1"/>
              <a:t>move_y</a:t>
            </a:r>
            <a:r>
              <a:rPr lang="en-US" altLang="ko-KR" sz="1800" dirty="0"/>
              <a:t>, 0.0]</a:t>
            </a:r>
            <a:endParaRPr lang="ko-KR" altLang="ko-KR" sz="1800" dirty="0"/>
          </a:p>
          <a:p>
            <a:pPr marL="0" indent="0">
              <a:buFont typeface="Wingdings" pitchFamily="2" charset="2"/>
              <a:buNone/>
              <a:defRPr/>
            </a:pPr>
            <a:endParaRPr lang="ko-KR" altLang="en-US" sz="1800" dirty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FCF526-546D-4DDE-A9C4-6272DF1BF134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629" name="직사각형 6"/>
          <p:cNvSpPr>
            <a:spLocks noChangeArrowheads="1"/>
          </p:cNvSpPr>
          <p:nvPr/>
        </p:nvSpPr>
        <p:spPr bwMode="auto">
          <a:xfrm>
            <a:off x="161925" y="3492202"/>
            <a:ext cx="8569325" cy="1152525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630" name="직사각형 7"/>
          <p:cNvSpPr>
            <a:spLocks noChangeArrowheads="1"/>
          </p:cNvSpPr>
          <p:nvPr/>
        </p:nvSpPr>
        <p:spPr bwMode="auto">
          <a:xfrm>
            <a:off x="3762375" y="5499546"/>
            <a:ext cx="1512888" cy="441325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6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ko-KR" altLang="en-US" sz="1100" b="0" dirty="0" smtClean="0"/>
          </a:p>
        </p:txBody>
      </p:sp>
      <p:sp>
        <p:nvSpPr>
          <p:cNvPr id="30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</a:t>
            </a:r>
            <a:r>
              <a:rPr lang="ko-KR" altLang="en-US" dirty="0"/>
              <a:t>임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사용하는 아트 </a:t>
            </a:r>
            <a:r>
              <a:rPr lang="ko-KR" altLang="en-US" dirty="0" err="1" smtClean="0"/>
              <a:t>애셋에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아틀라스를 적용하여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속도를 개선합니다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아트 리소스는 모델링 단계에서 아트 작업자가 컨트롤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0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smtClean="0">
                <a:latin typeface="굴림" pitchFamily="50" charset="-127"/>
                <a:ea typeface="굴림" pitchFamily="50" charset="-127"/>
              </a:rPr>
              <a:t>              </a:t>
            </a:r>
            <a:fld id="{0E1829CA-2CEA-4E43-AD32-9E25D840E195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9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moveSelected </a:t>
            </a:r>
            <a:r>
              <a:rPr lang="ko-KR" altLang="ko-KR" smtClean="0"/>
              <a:t>실행후에 메모리가 증가하고 줄어들지 않는 문제</a:t>
            </a:r>
            <a:endParaRPr lang="ko-KR" altLang="en-US" smtClean="0"/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0">
              <a:buFont typeface="Wingdings" pitchFamily="2" charset="2"/>
              <a:buNone/>
            </a:pPr>
            <a:r>
              <a:rPr lang="en-US" altLang="ko-KR" sz="1400" b="1" dirty="0" smtClean="0"/>
              <a:t>if</a:t>
            </a:r>
            <a:r>
              <a:rPr lang="en-US" altLang="ko-KR" sz="1400" dirty="0" smtClean="0"/>
              <a:t> false </a:t>
            </a:r>
            <a:r>
              <a:rPr lang="en-US" altLang="ko-KR" sz="1400" b="1" dirty="0" smtClean="0"/>
              <a:t>then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uvwmod.moveSelected</a:t>
            </a:r>
            <a:r>
              <a:rPr lang="en-US" altLang="ko-KR" sz="1400" dirty="0" smtClean="0"/>
              <a:t> [</a:t>
            </a:r>
            <a:r>
              <a:rPr lang="en-US" altLang="ko-KR" sz="1400" dirty="0" err="1" smtClean="0"/>
              <a:t>x_move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y_move</a:t>
            </a:r>
            <a:r>
              <a:rPr lang="en-US" altLang="ko-KR" sz="1400" dirty="0" smtClean="0"/>
              <a:t>, 0.0]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b="1" dirty="0" smtClean="0"/>
              <a:t>else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>
                <a:solidFill>
                  <a:srgbClr val="00B050"/>
                </a:solidFill>
              </a:rPr>
              <a:t>    /** fixed big memory increase problem of '</a:t>
            </a:r>
            <a:r>
              <a:rPr lang="en-US" altLang="ko-KR" sz="1400" dirty="0" err="1" smtClean="0">
                <a:solidFill>
                  <a:srgbClr val="00B050"/>
                </a:solidFill>
              </a:rPr>
              <a:t>uvwmod.moveSelected</a:t>
            </a:r>
            <a:r>
              <a:rPr lang="en-US" altLang="ko-KR" sz="1400" dirty="0" smtClean="0">
                <a:solidFill>
                  <a:srgbClr val="00B050"/>
                </a:solidFill>
              </a:rPr>
              <a:t>'</a:t>
            </a:r>
            <a:endParaRPr lang="ko-KR" altLang="ko-KR" sz="1400" dirty="0" smtClean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>
                <a:solidFill>
                  <a:srgbClr val="00B050"/>
                </a:solidFill>
              </a:rPr>
              <a:t>        - </a:t>
            </a:r>
            <a:r>
              <a:rPr lang="en-US" altLang="ko-KR" sz="1400" dirty="0" err="1" smtClean="0">
                <a:solidFill>
                  <a:srgbClr val="00B050"/>
                </a:solidFill>
              </a:rPr>
              <a:t>jintaeks</a:t>
            </a:r>
            <a:r>
              <a:rPr lang="en-US" altLang="ko-KR" sz="1400" dirty="0" smtClean="0">
                <a:solidFill>
                  <a:srgbClr val="00B050"/>
                </a:solidFill>
              </a:rPr>
              <a:t> on ¿ÀÈÄ 2:33 2013-12-03 */</a:t>
            </a:r>
            <a:endParaRPr lang="ko-KR" altLang="ko-KR" sz="1400" dirty="0" smtClean="0">
              <a:solidFill>
                <a:srgbClr val="00B050"/>
              </a:solidFill>
            </a:endParaRPr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uvwmod.faceToVertSelect</a:t>
            </a:r>
            <a:r>
              <a:rPr lang="en-US" altLang="ko-KR" sz="1400" dirty="0" smtClean="0"/>
              <a:t>()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vertIndices</a:t>
            </a:r>
            <a:r>
              <a:rPr lang="en-US" altLang="ko-KR" sz="1400" dirty="0" smtClean="0"/>
              <a:t> = ( </a:t>
            </a:r>
            <a:r>
              <a:rPr lang="en-US" altLang="ko-KR" sz="1400" dirty="0" err="1" smtClean="0"/>
              <a:t>uvwmod.getSelectedVertices</a:t>
            </a:r>
            <a:r>
              <a:rPr lang="en-US" altLang="ko-KR" sz="1400" dirty="0" smtClean="0"/>
              <a:t>() ) </a:t>
            </a:r>
            <a:r>
              <a:rPr lang="en-US" altLang="ko-KR" sz="1400" b="1" dirty="0" smtClean="0"/>
              <a:t>as</a:t>
            </a:r>
            <a:r>
              <a:rPr lang="en-US" altLang="ko-KR" sz="1400" dirty="0" smtClean="0"/>
              <a:t> Array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numIndices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vertIndices.count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-- local vertices = #()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local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vertTemp</a:t>
            </a:r>
            <a:r>
              <a:rPr lang="en-US" altLang="ko-KR" sz="1400" dirty="0" smtClean="0"/>
              <a:t> = [0, 0, 0] </a:t>
            </a:r>
            <a:r>
              <a:rPr lang="en-US" altLang="ko-KR" sz="1400" b="1" dirty="0" smtClean="0"/>
              <a:t>as</a:t>
            </a:r>
            <a:r>
              <a:rPr lang="en-US" altLang="ko-KR" sz="1400" dirty="0" smtClean="0"/>
              <a:t> point3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for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vertIndices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Do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(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</a:t>
            </a:r>
            <a:r>
              <a:rPr lang="en-US" altLang="ko-KR" sz="1400" dirty="0" smtClean="0"/>
              <a:t> = (</a:t>
            </a:r>
            <a:r>
              <a:rPr lang="en-US" altLang="ko-KR" sz="1400" dirty="0" err="1" smtClean="0"/>
              <a:t>uvwmod.getVertexPosition</a:t>
            </a:r>
            <a:r>
              <a:rPr lang="en-US" altLang="ko-KR" sz="1400" dirty="0" smtClean="0"/>
              <a:t> 0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vertTemp.x</a:t>
            </a:r>
            <a:r>
              <a:rPr lang="en-US" altLang="ko-KR" sz="1400" dirty="0" smtClean="0"/>
              <a:t> += </a:t>
            </a:r>
            <a:r>
              <a:rPr lang="en-US" altLang="ko-KR" sz="1400" dirty="0" err="1" smtClean="0"/>
              <a:t>x_move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vertTemp.y</a:t>
            </a:r>
            <a:r>
              <a:rPr lang="en-US" altLang="ko-KR" sz="1400" dirty="0" smtClean="0"/>
              <a:t> += </a:t>
            </a:r>
            <a:r>
              <a:rPr lang="en-US" altLang="ko-KR" sz="1400" dirty="0" err="1" smtClean="0"/>
              <a:t>y_move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--append vertices </a:t>
            </a:r>
            <a:r>
              <a:rPr lang="en-US" altLang="ko-KR" sz="1400" dirty="0" err="1" smtClean="0"/>
              <a:t>vertTemp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uvwmod.setVertexPosition</a:t>
            </a:r>
            <a:r>
              <a:rPr lang="en-US" altLang="ko-KR" sz="1400" dirty="0" smtClean="0"/>
              <a:t> 0 </a:t>
            </a:r>
            <a:r>
              <a:rPr lang="en-US" altLang="ko-KR" sz="1400" dirty="0" err="1" smtClean="0"/>
              <a:t>vindex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vertTemp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    )--for</a:t>
            </a:r>
            <a:endParaRPr lang="ko-KR" altLang="ko-KR" sz="1400" dirty="0" smtClean="0"/>
          </a:p>
          <a:p>
            <a:pPr marL="0" indent="0" latinLnBrk="0">
              <a:buFont typeface="Wingdings" pitchFamily="2" charset="2"/>
              <a:buNone/>
            </a:pPr>
            <a:r>
              <a:rPr lang="en-US" altLang="ko-KR" sz="1400" dirty="0" smtClean="0"/>
              <a:t>)--if.. else..</a:t>
            </a:r>
            <a:endParaRPr lang="ko-KR" altLang="ko-KR" sz="1400" dirty="0" smtClean="0"/>
          </a:p>
          <a:p>
            <a:pPr marL="0" indent="0">
              <a:buFont typeface="Wingdings" pitchFamily="2" charset="2"/>
              <a:buNone/>
            </a:pPr>
            <a:endParaRPr lang="ko-KR" altLang="en-US" sz="1400" dirty="0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34CFB7-CDD2-440C-9561-047DED9A27F7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653" name="직사각형 4"/>
          <p:cNvSpPr>
            <a:spLocks noChangeArrowheads="1"/>
          </p:cNvSpPr>
          <p:nvPr/>
        </p:nvSpPr>
        <p:spPr bwMode="auto">
          <a:xfrm>
            <a:off x="522288" y="1548383"/>
            <a:ext cx="4103687" cy="360362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654" name="모서리가 둥근 사각형 설명선 5"/>
          <p:cNvSpPr>
            <a:spLocks noChangeArrowheads="1"/>
          </p:cNvSpPr>
          <p:nvPr/>
        </p:nvSpPr>
        <p:spPr bwMode="auto">
          <a:xfrm>
            <a:off x="5202238" y="1404938"/>
            <a:ext cx="5040312" cy="1295400"/>
          </a:xfrm>
          <a:prstGeom prst="wedgeRoundRectCallout">
            <a:avLst>
              <a:gd name="adj1" fmla="val -59491"/>
              <a:gd name="adj2" fmla="val 119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100"/>
              <a:t>복잡한 </a:t>
            </a:r>
            <a:r>
              <a:rPr lang="en-US" altLang="ko-KR" sz="2100"/>
              <a:t>Geometry</a:t>
            </a:r>
            <a:r>
              <a:rPr lang="ko-KR" altLang="en-US" sz="2100"/>
              <a:t>를 가진 </a:t>
            </a:r>
            <a:r>
              <a:rPr lang="en-US" altLang="ko-KR" sz="2100"/>
              <a:t>.max </a:t>
            </a:r>
            <a:r>
              <a:rPr lang="ko-KR" altLang="en-US" sz="2100"/>
              <a:t>파일인 경우에 최종 작업이 끝나면</a:t>
            </a:r>
            <a:r>
              <a:rPr lang="en-US" altLang="ko-KR" sz="2100"/>
              <a:t>, 1Giga</a:t>
            </a:r>
            <a:r>
              <a:rPr lang="ko-KR" altLang="en-US" sz="2100"/>
              <a:t>정도 증가합니다</a:t>
            </a:r>
            <a:r>
              <a:rPr lang="en-US" altLang="ko-KR" sz="2100"/>
              <a:t>.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07245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916" y="739055"/>
            <a:ext cx="11268075" cy="685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6526D42-744C-48A6-B09C-C630DBF48BC8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52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4909130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5854245" y="0"/>
            <a:ext cx="4839155" cy="756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P:\06.김현진\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  <p:pic>
        <p:nvPicPr>
          <p:cNvPr id="1027" name="Picture 3" descr="P:\06.김현진\2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2458" y="3948554"/>
            <a:ext cx="3144870" cy="66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92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[] </a:t>
            </a:r>
            <a:r>
              <a:rPr lang="ko-KR" altLang="en-US" dirty="0" smtClean="0"/>
              <a:t>발표순서</a:t>
            </a:r>
            <a:endParaRPr lang="ko-KR" altLang="en-US" dirty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아틀라스의 개념</a:t>
            </a:r>
            <a:endParaRPr lang="en-US" altLang="ko-KR" dirty="0" smtClean="0"/>
          </a:p>
          <a:p>
            <a:r>
              <a:rPr lang="en-US" altLang="ko-KR" dirty="0" smtClean="0"/>
              <a:t>Atlas </a:t>
            </a:r>
            <a:r>
              <a:rPr lang="en-US" altLang="ko-KR" dirty="0" smtClean="0"/>
              <a:t>3dsMax Plugin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r>
              <a:rPr lang="en-US" altLang="ko-KR" dirty="0" smtClean="0"/>
              <a:t>Texture Locator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(C#)</a:t>
            </a:r>
          </a:p>
          <a:p>
            <a:r>
              <a:rPr lang="ko-KR" altLang="en-US" dirty="0" smtClean="0"/>
              <a:t>면 정리 </a:t>
            </a:r>
            <a:r>
              <a:rPr lang="en-US" altLang="ko-KR" dirty="0" smtClean="0"/>
              <a:t>3dsMax Plugin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r>
              <a:rPr lang="ko-KR" altLang="en-US" dirty="0" smtClean="0"/>
              <a:t>후기 및 결과</a:t>
            </a:r>
            <a:endParaRPr lang="en-US" altLang="ko-KR" dirty="0" smtClean="0"/>
          </a:p>
          <a:p>
            <a:r>
              <a:rPr lang="en-US" altLang="ko-KR" dirty="0" smtClean="0"/>
              <a:t>Demo</a:t>
            </a:r>
            <a:endParaRPr lang="en-US" altLang="ko-KR" dirty="0" smtClean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8DDB5B1-A9F9-40E1-AD5B-EAC84A5366A4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77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아틀라스</a:t>
            </a:r>
            <a:r>
              <a:rPr lang="en-US" altLang="ko-KR" dirty="0" smtClean="0"/>
              <a:t>Atlas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개념</a:t>
            </a:r>
            <a:endParaRPr lang="ko-KR" altLang="en-US" sz="1100" b="0" dirty="0" smtClean="0"/>
          </a:p>
        </p:txBody>
      </p:sp>
      <p:sp>
        <p:nvSpPr>
          <p:cNvPr id="51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A texture atlas is </a:t>
            </a:r>
            <a:r>
              <a:rPr lang="en-US" altLang="ko-KR" smtClean="0">
                <a:solidFill>
                  <a:srgbClr val="C00000"/>
                </a:solidFill>
              </a:rPr>
              <a:t>a large image containing a collection of sub-images</a:t>
            </a:r>
            <a:r>
              <a:rPr lang="en-US" altLang="ko-KR" smtClean="0"/>
              <a:t>, each of which is a texture for some part of a 3D object.</a:t>
            </a:r>
            <a:endParaRPr lang="ko-KR" altLang="ko-KR" smtClean="0"/>
          </a:p>
          <a:p>
            <a:r>
              <a:rPr lang="en-US" altLang="ko-KR" smtClean="0"/>
              <a:t>The sub-textures can be rendered by </a:t>
            </a:r>
            <a:r>
              <a:rPr lang="en-US" altLang="ko-KR" smtClean="0">
                <a:solidFill>
                  <a:srgbClr val="C00000"/>
                </a:solidFill>
              </a:rPr>
              <a:t>modifying the texture coordinates</a:t>
            </a:r>
            <a:r>
              <a:rPr lang="en-US" altLang="ko-KR" smtClean="0"/>
              <a:t> of the object's </a:t>
            </a:r>
            <a:r>
              <a:rPr lang="en-US" altLang="ko-KR" smtClean="0">
                <a:solidFill>
                  <a:srgbClr val="C00000"/>
                </a:solidFill>
              </a:rPr>
              <a:t>uvmap</a:t>
            </a:r>
            <a:r>
              <a:rPr lang="en-US" altLang="ko-KR" smtClean="0"/>
              <a:t> on the atlas.</a:t>
            </a:r>
            <a:endParaRPr lang="ko-KR" altLang="ko-KR" smtClean="0"/>
          </a:p>
          <a:p>
            <a:r>
              <a:rPr lang="en-US" altLang="ko-KR" smtClean="0"/>
              <a:t>It is often </a:t>
            </a:r>
            <a:r>
              <a:rPr lang="en-US" altLang="ko-KR" smtClean="0">
                <a:solidFill>
                  <a:srgbClr val="C00000"/>
                </a:solidFill>
              </a:rPr>
              <a:t>more efficient</a:t>
            </a:r>
            <a:r>
              <a:rPr lang="en-US" altLang="ko-KR" smtClean="0"/>
              <a:t> to store the textures in a texture atlas which is </a:t>
            </a:r>
            <a:r>
              <a:rPr lang="en-US" altLang="ko-KR" smtClean="0">
                <a:solidFill>
                  <a:srgbClr val="C00000"/>
                </a:solidFill>
              </a:rPr>
              <a:t>treated as a single unit by the graphics hardware.</a:t>
            </a:r>
            <a:endParaRPr lang="ko-KR" altLang="ko-KR" smtClean="0">
              <a:solidFill>
                <a:srgbClr val="C00000"/>
              </a:solidFill>
            </a:endParaRPr>
          </a:p>
          <a:p>
            <a:endParaRPr lang="ko-KR" altLang="en-US" smtClean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0C6B3A-3524-4446-83E8-D8D96DCF844D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42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스피드트리</a:t>
            </a:r>
            <a:r>
              <a:rPr lang="en-US" altLang="ko-KR" smtClean="0"/>
              <a:t>SpeedTree</a:t>
            </a:r>
            <a:r>
              <a:rPr lang="ko-KR" altLang="en-US" smtClean="0"/>
              <a:t>의 아틀라스</a:t>
            </a:r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smtClean="0"/>
              <a:t>스피드트리는 자체적인 아틀라스 에디터를 지원합니다</a:t>
            </a:r>
            <a:r>
              <a:rPr lang="en-US" altLang="ko-KR" sz="2200" smtClean="0"/>
              <a:t>.</a:t>
            </a:r>
            <a:endParaRPr lang="ko-KR" altLang="en-US" sz="2200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FC4703-2A52-420D-A639-6DB346F80940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49" name="그림 4" descr="C:\Users\digitech17\Desktop\Altas_Tool\SpeedTre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947863"/>
            <a:ext cx="5730875" cy="36655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2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[] Atlas </a:t>
            </a:r>
            <a:r>
              <a:rPr lang="en-US" altLang="ko-KR" dirty="0"/>
              <a:t>3dsMax Plugin </a:t>
            </a:r>
            <a:r>
              <a:rPr lang="ko-KR" altLang="en-US" dirty="0"/>
              <a:t>제작</a:t>
            </a:r>
          </a:p>
        </p:txBody>
      </p:sp>
      <p:sp>
        <p:nvSpPr>
          <p:cNvPr id="13315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면자르기</a:t>
            </a:r>
            <a:endParaRPr lang="en-US" altLang="ko-KR" smtClean="0"/>
          </a:p>
          <a:p>
            <a:r>
              <a:rPr lang="ko-KR" altLang="en-US" smtClean="0"/>
              <a:t>패딩</a:t>
            </a:r>
            <a:r>
              <a:rPr lang="en-US" altLang="ko-KR" smtClean="0"/>
              <a:t>padding </a:t>
            </a:r>
            <a:r>
              <a:rPr lang="ko-KR" altLang="en-US" smtClean="0"/>
              <a:t>추가하기</a:t>
            </a:r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49E0B59-158E-4A20-BB93-302F6E44889A}" type="slidenum">
              <a:rPr lang="en-US" altLang="ko-KR" sz="1600" smtClean="0"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ko-KR" sz="160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3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아틀라스 </a:t>
            </a:r>
            <a:r>
              <a:rPr lang="en-US" altLang="ko-KR" smtClean="0"/>
              <a:t>: </a:t>
            </a:r>
            <a:r>
              <a:rPr lang="ko-KR" altLang="en-US" smtClean="0"/>
              <a:t>면 자르기 및 </a:t>
            </a:r>
            <a:r>
              <a:rPr lang="en-US" altLang="ko-KR" smtClean="0"/>
              <a:t>Uv</a:t>
            </a:r>
            <a:r>
              <a:rPr lang="ko-KR" altLang="en-US" smtClean="0"/>
              <a:t>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49AE11-0E62-456B-ABF9-E621922622CC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ko-KR" sz="1600" smtClean="0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154113"/>
            <a:ext cx="9010650" cy="5867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모서리가 둥근 사각형 설명선 7"/>
          <p:cNvSpPr>
            <a:spLocks noChangeArrowheads="1"/>
          </p:cNvSpPr>
          <p:nvPr/>
        </p:nvSpPr>
        <p:spPr bwMode="auto">
          <a:xfrm>
            <a:off x="2538413" y="5364163"/>
            <a:ext cx="5545137" cy="1368425"/>
          </a:xfrm>
          <a:prstGeom prst="wedgeRoundRectCallout">
            <a:avLst>
              <a:gd name="adj1" fmla="val 13657"/>
              <a:gd name="adj2" fmla="val -616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(1)</a:t>
            </a:r>
            <a:r>
              <a:rPr lang="ko-KR" altLang="en-US" sz="2100"/>
              <a:t>과 같은 </a:t>
            </a:r>
            <a:r>
              <a:rPr lang="en-US" altLang="ko-KR" sz="2100"/>
              <a:t>polygon face</a:t>
            </a:r>
            <a:r>
              <a:rPr lang="ko-KR" altLang="en-US" sz="2100"/>
              <a:t>의 </a:t>
            </a:r>
            <a:r>
              <a:rPr lang="en-US" altLang="ko-KR" sz="2100"/>
              <a:t>uv face</a:t>
            </a:r>
            <a:r>
              <a:rPr lang="ko-KR" altLang="en-US" sz="2100"/>
              <a:t>가 </a:t>
            </a:r>
            <a:r>
              <a:rPr lang="en-US" altLang="ko-KR" sz="2100"/>
              <a:t>(2)</a:t>
            </a:r>
            <a:r>
              <a:rPr lang="ko-KR" altLang="en-US" sz="2100"/>
              <a:t>와 같이 </a:t>
            </a:r>
            <a:r>
              <a:rPr lang="en-US" altLang="ko-KR" sz="2100"/>
              <a:t>[0,1]</a:t>
            </a:r>
            <a:r>
              <a:rPr lang="ko-KR" altLang="en-US" sz="2100"/>
              <a:t>의 범위를 벋어나는 경우</a:t>
            </a:r>
            <a:r>
              <a:rPr lang="en-US" altLang="ko-KR" sz="2100"/>
              <a:t>, </a:t>
            </a:r>
            <a:r>
              <a:rPr lang="ko-KR" altLang="en-US" sz="2100"/>
              <a:t>면을 추가합니다</a:t>
            </a:r>
            <a:r>
              <a:rPr lang="en-US" altLang="ko-KR" sz="2100"/>
              <a:t>.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52879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면을 자르고 </a:t>
            </a:r>
            <a:r>
              <a:rPr lang="en-US" altLang="ko-KR" smtClean="0"/>
              <a:t>Uv</a:t>
            </a:r>
            <a:r>
              <a:rPr lang="ko-KR" altLang="en-US" smtClean="0"/>
              <a:t>를 </a:t>
            </a:r>
            <a:r>
              <a:rPr lang="en-US" altLang="ko-KR" smtClean="0"/>
              <a:t>normalize</a:t>
            </a:r>
            <a:r>
              <a:rPr lang="ko-KR" altLang="en-US" smtClean="0"/>
              <a:t>합니다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B97600-4613-4398-8EE7-2E155F98CA5A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ko-KR" sz="1600" smtClean="0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44575"/>
            <a:ext cx="8367712" cy="62023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25" y="828675"/>
            <a:ext cx="1795463" cy="3590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굽은 화살표 6"/>
          <p:cNvSpPr/>
          <p:nvPr/>
        </p:nvSpPr>
        <p:spPr bwMode="auto">
          <a:xfrm flipH="1" flipV="1">
            <a:off x="8154988" y="4572000"/>
            <a:ext cx="1512887" cy="136842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042988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68" name="직사각형 7"/>
          <p:cNvSpPr>
            <a:spLocks noChangeArrowheads="1"/>
          </p:cNvSpPr>
          <p:nvPr/>
        </p:nvSpPr>
        <p:spPr bwMode="auto">
          <a:xfrm>
            <a:off x="8299450" y="2624138"/>
            <a:ext cx="2087563" cy="1947862"/>
          </a:xfrm>
          <a:prstGeom prst="rect">
            <a:avLst/>
          </a:prstGeom>
          <a:noFill/>
          <a:ln w="28575" algn="ctr">
            <a:solidFill>
              <a:srgbClr val="FF33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100"/>
          </a:p>
        </p:txBody>
      </p:sp>
      <p:sp>
        <p:nvSpPr>
          <p:cNvPr id="15369" name="모서리가 둥근 사각형 설명선 8"/>
          <p:cNvSpPr>
            <a:spLocks noChangeArrowheads="1"/>
          </p:cNvSpPr>
          <p:nvPr/>
        </p:nvSpPr>
        <p:spPr bwMode="auto">
          <a:xfrm>
            <a:off x="161925" y="4584700"/>
            <a:ext cx="2736850" cy="1152525"/>
          </a:xfrm>
          <a:prstGeom prst="wedgeRoundRectCallout">
            <a:avLst>
              <a:gd name="adj1" fmla="val -10889"/>
              <a:gd name="adj2" fmla="val -11135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uv</a:t>
            </a:r>
            <a:r>
              <a:rPr lang="ko-KR" altLang="en-US" sz="2100"/>
              <a:t>가 </a:t>
            </a:r>
            <a:r>
              <a:rPr lang="en-US" altLang="ko-KR" sz="2100"/>
              <a:t>[0,1]</a:t>
            </a:r>
            <a:r>
              <a:rPr lang="ko-KR" altLang="en-US" sz="2100"/>
              <a:t>의 범위를 벗어나면 면을 추가합니다</a:t>
            </a:r>
            <a:r>
              <a:rPr lang="en-US" altLang="ko-KR" sz="2100"/>
              <a:t>.</a:t>
            </a:r>
            <a:endParaRPr lang="ko-KR" altLang="en-US" sz="2100"/>
          </a:p>
        </p:txBody>
      </p:sp>
      <p:sp>
        <p:nvSpPr>
          <p:cNvPr id="15370" name="모서리가 둥근 사각형 설명선 11"/>
          <p:cNvSpPr>
            <a:spLocks noChangeArrowheads="1"/>
          </p:cNvSpPr>
          <p:nvPr/>
        </p:nvSpPr>
        <p:spPr bwMode="auto">
          <a:xfrm>
            <a:off x="3475038" y="2601913"/>
            <a:ext cx="3240087" cy="1152525"/>
          </a:xfrm>
          <a:prstGeom prst="wedgeRoundRectCallout">
            <a:avLst>
              <a:gd name="adj1" fmla="val -20000"/>
              <a:gd name="adj2" fmla="val 10879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100"/>
              <a:t>새로운 면들과 기존 면들은 </a:t>
            </a:r>
            <a:r>
              <a:rPr lang="en-US" altLang="ko-KR" sz="2100"/>
              <a:t>[0,1]</a:t>
            </a:r>
            <a:r>
              <a:rPr lang="ko-KR" altLang="en-US" sz="2100"/>
              <a:t>로 정규화합니다</a:t>
            </a:r>
            <a:r>
              <a:rPr lang="en-US" altLang="ko-KR" sz="2100"/>
              <a:t>.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342659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 패딩</a:t>
            </a:r>
            <a:r>
              <a:rPr lang="en-US" altLang="ko-KR" smtClean="0"/>
              <a:t>padding</a:t>
            </a:r>
            <a:endParaRPr lang="ko-KR" altLang="en-US" smtClean="0"/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Uv</a:t>
            </a:r>
            <a:r>
              <a:rPr lang="ko-KR" altLang="en-US" smtClean="0"/>
              <a:t>의 가장 자리에서 이웃 픽셀을 </a:t>
            </a:r>
            <a:r>
              <a:rPr lang="en-US" altLang="ko-KR" smtClean="0"/>
              <a:t>sampling</a:t>
            </a:r>
            <a:r>
              <a:rPr lang="ko-KR" altLang="en-US" smtClean="0"/>
              <a:t>하는 문제가 발생합니다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</a:t>
            </a:r>
            <a:r>
              <a:rPr lang="en-US" altLang="ko-KR" smtClean="0"/>
              <a:t>sub texture</a:t>
            </a:r>
            <a:r>
              <a:rPr lang="ko-KR" altLang="en-US" smtClean="0"/>
              <a:t>의 가장 자리를 같은 이미지로 넓혀 줍니다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27C3A92-1ABE-4271-9E87-74C9423AD5DF}" type="slidenum">
              <a:rPr lang="en-US" altLang="ko-KR" sz="1600" smtClean="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ko-KR" sz="1600" smtClean="0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810000"/>
            <a:ext cx="2438400" cy="4876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784600"/>
            <a:ext cx="2438400" cy="4876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모서리가 둥근 사각형 설명선 4"/>
          <p:cNvSpPr>
            <a:spLocks noChangeArrowheads="1"/>
          </p:cNvSpPr>
          <p:nvPr/>
        </p:nvSpPr>
        <p:spPr bwMode="auto">
          <a:xfrm>
            <a:off x="809625" y="3205163"/>
            <a:ext cx="1873250" cy="431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padding 2</a:t>
            </a:r>
            <a:endParaRPr lang="ko-KR" altLang="en-US" sz="2100"/>
          </a:p>
        </p:txBody>
      </p:sp>
      <p:sp>
        <p:nvSpPr>
          <p:cNvPr id="16392" name="모서리가 둥근 사각형 설명선 7"/>
          <p:cNvSpPr>
            <a:spLocks noChangeArrowheads="1"/>
          </p:cNvSpPr>
          <p:nvPr/>
        </p:nvSpPr>
        <p:spPr bwMode="auto">
          <a:xfrm>
            <a:off x="3762375" y="3205163"/>
            <a:ext cx="1871663" cy="431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Font typeface="Wingdings" pitchFamily="2" charset="2"/>
              <a:buChar char="ü"/>
              <a:defRPr kumimoji="1" sz="3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kumimoji="1" sz="2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100"/>
              <a:t>padding 22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249016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3674</TotalTime>
  <Words>747</Words>
  <Application>Microsoft Office PowerPoint</Application>
  <PresentationFormat>사용자 지정</PresentationFormat>
  <Paragraphs>118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기본 디자인</vt:lpstr>
      <vt:lpstr>텍스쳐 아틀라스 툴 for 3dsMax 2015</vt:lpstr>
      <vt:lpstr>목적</vt:lpstr>
      <vt:lpstr>[] 발표순서</vt:lpstr>
      <vt:lpstr>아틀라스Atlas의 개념</vt:lpstr>
      <vt:lpstr>예) 스피드트리SpeedTree의 아틀라스</vt:lpstr>
      <vt:lpstr>[] Atlas 3dsMax Plugin 제작</vt:lpstr>
      <vt:lpstr>아틀라스 : 면 자르기 및 Uv설정</vt:lpstr>
      <vt:lpstr>면을 자르고 Uv를 normalize합니다.</vt:lpstr>
      <vt:lpstr>텍스쳐 패딩padding</vt:lpstr>
      <vt:lpstr>Texture Locator 제작(C#)</vt:lpstr>
      <vt:lpstr>Texture Locator(C#)</vt:lpstr>
      <vt:lpstr>Tip. Panel에 DoubleBuffered 속성 부여</vt:lpstr>
      <vt:lpstr>면 정리 3dsMax Plugin 제작</vt:lpstr>
      <vt:lpstr>Plane으로 Uv face를 나누는 경우 실패 case들</vt:lpstr>
      <vt:lpstr>Invalid Face Breaker</vt:lpstr>
      <vt:lpstr>Ex) Break Mismatching Poly, Uvw Faces</vt:lpstr>
      <vt:lpstr>PowerPoint 프레젠테이션</vt:lpstr>
      <vt:lpstr>후기 및 결과</vt:lpstr>
      <vt:lpstr>padding을 작은값으로 준 경우, 이미지가 위쪽으로 약간씩 shifting되는 문제</vt:lpstr>
      <vt:lpstr>moveSelected 실행후에 메모리가 증가하고 줄어들지 않는 문제</vt:lpstr>
      <vt:lpstr>Demo</vt:lpstr>
      <vt:lpstr>PowerPoint 프레젠테이션</vt:lpstr>
    </vt:vector>
  </TitlesOfParts>
  <Company>KOG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JintaekSeo</cp:lastModifiedBy>
  <cp:revision>394</cp:revision>
  <dcterms:created xsi:type="dcterms:W3CDTF">2004-06-04T00:41:23Z</dcterms:created>
  <dcterms:modified xsi:type="dcterms:W3CDTF">2017-06-13T07:40:14Z</dcterms:modified>
</cp:coreProperties>
</file>